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5143500" cx="9144000"/>
  <p:notesSz cx="6858000" cy="9144000"/>
  <p:embeddedFontLst>
    <p:embeddedFont>
      <p:font typeface="Didact Gothic"/>
      <p:regular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9F7C7D0-CD80-41BB-ABE9-4DBD6F201B88}">
  <a:tblStyle styleId="{A9F7C7D0-CD80-41BB-ABE9-4DBD6F201B8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DidactGothic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ocs.google.com/presentation/d/1aiBjmzFjpCosRQusJTTLuPxg7BQx9AEi3q2v2uCn2Po/edit#slide=id.g9693175ca2_0_76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693175ca2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9693175ca2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hlink"/>
                </a:solidFill>
                <a:highlight>
                  <a:srgbClr val="FFFF00"/>
                </a:highlight>
                <a:hlinkClick r:id="rId2"/>
              </a:rPr>
              <a:t>https://docs.google.com/presentation/d/1aiBjmzFjpCosRQusJTTLuPxg7BQx9AEi3q2v2uCn2Po/edit#slide=id.g9693175ca2_0_76</a:t>
            </a:r>
            <a:endParaRPr b="1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2.png"/><Relationship Id="rId10" Type="http://schemas.openxmlformats.org/officeDocument/2006/relationships/image" Target="../media/image6.png"/><Relationship Id="rId13" Type="http://schemas.openxmlformats.org/officeDocument/2006/relationships/image" Target="../media/image1.png"/><Relationship Id="rId12" Type="http://schemas.openxmlformats.org/officeDocument/2006/relationships/hyperlink" Target="http://drive.google.com/file/d/1NqADzPs_zNFXZmjaCs8dOKWi_jQgGX7o/view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uniteforliteracy.com/unite/earthandsky/book?BookId=1395" TargetMode="External"/><Relationship Id="rId4" Type="http://schemas.openxmlformats.org/officeDocument/2006/relationships/image" Target="../media/image8.png"/><Relationship Id="rId9" Type="http://schemas.openxmlformats.org/officeDocument/2006/relationships/image" Target="../media/image5.png"/><Relationship Id="rId15" Type="http://schemas.openxmlformats.org/officeDocument/2006/relationships/hyperlink" Target="http://drive.google.com/file/d/1n37UmgBJL2PY5CrM--8PBb0LG9F9_8gY/view" TargetMode="External"/><Relationship Id="rId14" Type="http://schemas.openxmlformats.org/officeDocument/2006/relationships/hyperlink" Target="http://drive.google.com/file/d/11u-LVRuipBebOyLpjT6rY__6AvFX3I4z/view" TargetMode="External"/><Relationship Id="rId5" Type="http://schemas.openxmlformats.org/officeDocument/2006/relationships/image" Target="../media/image3.png"/><Relationship Id="rId6" Type="http://schemas.openxmlformats.org/officeDocument/2006/relationships/image" Target="../media/image7.png"/><Relationship Id="rId7" Type="http://schemas.openxmlformats.org/officeDocument/2006/relationships/image" Target="../media/image4.png"/><Relationship Id="rId8" Type="http://schemas.openxmlformats.org/officeDocument/2006/relationships/hyperlink" Target="https://www.uniteforliteracy.com/unite/earthandsky/book?BookId=1407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DAF8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6395" y="2052100"/>
            <a:ext cx="2044825" cy="159770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5" name="Google Shape;55;p13"/>
          <p:cNvGraphicFramePr/>
          <p:nvPr/>
        </p:nvGraphicFramePr>
        <p:xfrm>
          <a:off x="3356088" y="6849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{A9F7C7D0-CD80-41BB-ABE9-4DBD6F201B88}</a:tableStyleId>
              </a:tblPr>
              <a:tblGrid>
                <a:gridCol w="5627675"/>
              </a:tblGrid>
              <a:tr h="794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200">
                          <a:solidFill>
                            <a:srgbClr val="FFFFFF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Lesson: Celebrations</a:t>
                      </a:r>
                      <a:endParaRPr b="1" sz="2200">
                        <a:solidFill>
                          <a:srgbClr val="FFFFFF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C4587"/>
                    </a:solidFill>
                  </a:tcPr>
                </a:tc>
              </a:tr>
              <a:tr h="1361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Today </a:t>
                      </a:r>
                      <a:r>
                        <a:rPr b="1" lang="en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I can</a:t>
                      </a:r>
                      <a:r>
                        <a:rPr b="1" lang="en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:</a:t>
                      </a:r>
                      <a:endParaRPr b="1">
                        <a:solidFill>
                          <a:schemeClr val="dk1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Listen to the two stories and write a short book about my favorite celebration.   </a:t>
                      </a:r>
                      <a:endParaRPr sz="1200">
                        <a:solidFill>
                          <a:schemeClr val="dk1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395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Action: </a:t>
                      </a:r>
                      <a:endParaRPr b="1">
                        <a:solidFill>
                          <a:schemeClr val="dk1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  <a:p>
                      <a:pPr indent="-3429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Didact Gothic"/>
                        <a:buAutoNum type="arabicPeriod"/>
                      </a:pPr>
                      <a:r>
                        <a:rPr b="1" lang="en" sz="18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Listen to the stories by clicking on each book</a:t>
                      </a:r>
                      <a:endParaRPr b="1" sz="1800">
                        <a:solidFill>
                          <a:schemeClr val="dk1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  <a:p>
                      <a:pPr indent="-3429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Didact Gothic"/>
                        <a:buAutoNum type="arabicPeriod"/>
                      </a:pPr>
                      <a:r>
                        <a:rPr b="1" lang="en" sz="18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Choose your own favorite celebration </a:t>
                      </a:r>
                      <a:endParaRPr b="1" sz="1800">
                        <a:solidFill>
                          <a:schemeClr val="dk1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  <a:p>
                      <a:pPr indent="-3429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Didact Gothic"/>
                        <a:buAutoNum type="arabicPeriod"/>
                      </a:pPr>
                      <a:r>
                        <a:rPr b="1" lang="en" sz="18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Create a book about your celebration  </a:t>
                      </a:r>
                      <a:endParaRPr b="1" sz="1800">
                        <a:solidFill>
                          <a:schemeClr val="dk1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428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Thinking about it:</a:t>
                      </a:r>
                      <a:endParaRPr b="1">
                        <a:solidFill>
                          <a:schemeClr val="dk1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Read the story you wrote.  How does it make you feel?  What do you like about your work?</a:t>
                      </a:r>
                      <a:r>
                        <a:rPr b="1" lang="en">
                          <a:solidFill>
                            <a:schemeClr val="dk1"/>
                          </a:solidFill>
                          <a:latin typeface="Didact Gothic"/>
                          <a:ea typeface="Didact Gothic"/>
                          <a:cs typeface="Didact Gothic"/>
                          <a:sym typeface="Didact Gothic"/>
                        </a:rPr>
                        <a:t>  </a:t>
                      </a:r>
                      <a:endParaRPr b="1" sz="1700">
                        <a:solidFill>
                          <a:schemeClr val="dk1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dk1"/>
                        </a:solidFill>
                        <a:latin typeface="Didact Gothic"/>
                        <a:ea typeface="Didact Gothic"/>
                        <a:cs typeface="Didact Gothic"/>
                        <a:sym typeface="Didact Gothic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descr="action Icon 2749883"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50858" y="2215133"/>
            <a:ext cx="593725" cy="593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hinking Icon 2771733" id="57" name="Google Shape;5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544845" y="3718600"/>
            <a:ext cx="405725" cy="4057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oal Icon 2511218" id="58" name="Google Shape;58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526588" y="863125"/>
            <a:ext cx="442250" cy="44225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/>
          <p:nvPr/>
        </p:nvSpPr>
        <p:spPr>
          <a:xfrm>
            <a:off x="297250" y="3726250"/>
            <a:ext cx="1322100" cy="1322100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0" name="Google Shape;60;p13">
            <a:hlinkClick r:id="rId8"/>
          </p:cNvPr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16400" y="313250"/>
            <a:ext cx="2044825" cy="154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 rotWithShape="1">
          <a:blip r:embed="rId10">
            <a:alphaModFix/>
          </a:blip>
          <a:srcRect b="18626" l="0" r="0" t="0"/>
          <a:stretch/>
        </p:blipFill>
        <p:spPr>
          <a:xfrm>
            <a:off x="220900" y="2745300"/>
            <a:ext cx="956725" cy="721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17688" y="3846675"/>
            <a:ext cx="1081225" cy="1081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 rotWithShape="1">
          <a:blip r:embed="rId10">
            <a:alphaModFix/>
          </a:blip>
          <a:srcRect b="18626" l="0" r="0" t="0"/>
          <a:stretch/>
        </p:blipFill>
        <p:spPr>
          <a:xfrm>
            <a:off x="1343202" y="498150"/>
            <a:ext cx="694174" cy="593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 title="Celebrations Action">
            <a:hlinkClick r:id="rId12"/>
          </p:cNvPr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087650" y="3035125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 title="Celebrations Today I Can...">
            <a:hlinkClick r:id="rId14"/>
          </p:cNvPr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087650" y="1682850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 title="Celebrations - Thinking About It">
            <a:hlinkClick r:id="rId15"/>
          </p:cNvPr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087650" y="438740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