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Didact Gothic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719884-1642-4CC9-AB06-DD3E6F493E79}">
  <a:tblStyle styleId="{E8719884-1642-4CC9-AB06-DD3E6F493E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lD5KVlGOvW5YjRu4Y0kanUnMSKgppiO2EudZVU1NQzg/edi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693175ca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693175ca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ighlight>
                  <a:srgbClr val="FFFF00"/>
                </a:highlight>
                <a:hlinkClick r:id="rId2"/>
              </a:rPr>
              <a:t>https://docs.google.com/document/d/1lD5KVlGOvW5YjRu4Y0kanUnMSKgppiO2EudZVU1NQzg/edit</a:t>
            </a:r>
            <a:endParaRPr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hyperlink" Target="http://drive.google.com/file/d/18F4OknpxqlWcsjqWQFQHJzvxEz2HDdBn/view" TargetMode="External"/><Relationship Id="rId13" Type="http://schemas.openxmlformats.org/officeDocument/2006/relationships/hyperlink" Target="http://drive.google.com/file/d/1GnxlN_if-Vo0yiSYMn7rae6CjKzzX94a/view" TargetMode="External"/><Relationship Id="rId12" Type="http://schemas.openxmlformats.org/officeDocument/2006/relationships/hyperlink" Target="http://drive.google.com/file/d/1ptFKIgT_yMGLLaJRHF7VRzpOfUF_hBW_/view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s://childhoodbynature.com/.../uploads/2020/12/Scat-.pdf" TargetMode="External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356088" y="68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{E8719884-1642-4CC9-AB06-DD3E6F493E79}</a:tableStyleId>
              </a:tblPr>
              <a:tblGrid>
                <a:gridCol w="5627675"/>
              </a:tblGrid>
              <a:tr h="794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rgbClr val="FFFFFF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Lesson: Scat!  Scat?  Eww!  Gross!</a:t>
                      </a:r>
                      <a:endParaRPr b="1" sz="2200">
                        <a:solidFill>
                          <a:srgbClr val="FFFFFF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4587"/>
                    </a:solidFill>
                  </a:tcPr>
                </a:tc>
              </a:tr>
              <a:tr h="86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Today 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I can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: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Identify the animals with whom I share space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Draw a picture and write about one of these animals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9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Action: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Have you ever heard anyone tell someone to go away and use the term, “Scat!” ?  Do you know what “Scat” means?  Can you now take a guess?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Get yourself a copy of the field sheet linked to the image beside.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Go for a walk - in and around your neighbourhood.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Look for scat.  See if you can identify to which animal it belongs.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Check off the animals you were able to identify.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Return home and use the internet to search for the animals.  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Pick and choose one animal to read, draw and write about one or more interesting facts.</a:t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89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Thinking about it: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Share your animal picture and fact(s) with your family and/or class.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Didact Gothic"/>
                        <a:buChar char="●"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What did you learn from this activity?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descr="action Icon 2749883"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92683" y="2571758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inking Icon 2771733"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92670" y="4070800"/>
            <a:ext cx="405725" cy="405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al Icon 2511218"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6588" y="863125"/>
            <a:ext cx="442250" cy="4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297250" y="3726250"/>
            <a:ext cx="1322100" cy="13221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33979" y="68500"/>
            <a:ext cx="2829900" cy="362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image to get your own copy of the Scat ID field sheet from Childhood by Nature: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7688" y="3846675"/>
            <a:ext cx="1081225" cy="1081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2 images of animal scat accompanied by the labels: striped skunk, turkey, black bear, coyote, make deer, opossum, whitetail deer, bobcat, cottontail rabbit, elk, gray fox, red fox&#10;Above the image it reads: Click on the image to get your own copy of the Scat ID field sheet from Childhood by Nature." id="61" name="Google Shape;61;p13" title="Know your Scat!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5562" y="1087925"/>
            <a:ext cx="1886714" cy="242464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⬇"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423388" y="3053250"/>
            <a:ext cx="152400" cy="49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 title="Record (online-voice-recorder.com) (5).mp3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66938" y="1305375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 title="Record (online-voice-recorder.com) (3).mp3">
            <a:hlinkClick r:id="rId12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570600" y="3102350"/>
            <a:ext cx="405725" cy="40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 title="Record (online-voice-recorder.com) (4).mp3">
            <a:hlinkClick r:id="rId13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441200" y="45911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