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577057-5BD2-4E33-8162-3A185EDACC87}">
  <a:tblStyle styleId="{A9577057-5BD2-4E33-8162-3A185EDACC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SVbLyoIP44CDHOHVnCwcw0rp0pQPjDcc2L8hBl_fKrc/edit?usp=sharin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693175ca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693175ca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https://docs.google.com/document/d/1SVbLyoIP44CDHOHVnCwcw0rp0pQPjDcc2L8hBl_fKrc/edit?usp=sharing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png"/><Relationship Id="rId10" Type="http://schemas.openxmlformats.org/officeDocument/2006/relationships/hyperlink" Target="http://drive.google.com/file/d/1t-uQyZYamJikr4JnoYGWrAafT4mW3Jnq/view" TargetMode="External"/><Relationship Id="rId13" Type="http://schemas.openxmlformats.org/officeDocument/2006/relationships/hyperlink" Target="http://drive.google.com/file/d/1XSVhw5M2b2W0YJXBi-HHAeumNEJcPgqo/view" TargetMode="External"/><Relationship Id="rId12" Type="http://schemas.openxmlformats.org/officeDocument/2006/relationships/hyperlink" Target="http://drive.google.com/file/d/1JNiL-XAPXJVQLUtq4UZioRMBD14NPhmW/view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hyperlink" Target="http://www.youtube.com/watch?v=guoU_cuR8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341163" y="150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{A9577057-5BD2-4E33-8162-3A185EDACC87}</a:tableStyleId>
              </a:tblPr>
              <a:tblGrid>
                <a:gridCol w="5627675"/>
              </a:tblGrid>
              <a:tr h="73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rgbClr val="FFFFFF"/>
                          </a:solidFill>
                        </a:rPr>
                        <a:t>Lesson: Solids vs. Liquids</a:t>
                      </a:r>
                      <a:endParaRPr b="1" sz="2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4587"/>
                    </a:solidFill>
                  </a:tcPr>
                </a:tc>
              </a:tr>
              <a:tr h="123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Today 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I can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Identify the differences between solids and liquids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Explain to a friend the properties of a solid and a liquid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8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Action: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Watch the video and take notes on what you learn about 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</a:rPr>
                        <a:t>solids and liquids.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1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Thinking about it: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How are solids and liquids different?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Create a list of objects at home that you know are solids and liquids.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How do you know it’s a solid and not a liquid, or a liquid and not a solid?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descr="action Icon 2749883"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0858" y="2215133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inking Icon 2771733"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44845" y="3718600"/>
            <a:ext cx="405725" cy="405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409025" y="1192325"/>
            <a:ext cx="2532000" cy="2100300"/>
            <a:chOff x="605750" y="1401875"/>
            <a:chExt cx="2532000" cy="2100300"/>
          </a:xfrm>
        </p:grpSpPr>
        <p:sp>
          <p:nvSpPr>
            <p:cNvPr id="58" name="Google Shape;58;p13"/>
            <p:cNvSpPr/>
            <p:nvPr/>
          </p:nvSpPr>
          <p:spPr>
            <a:xfrm>
              <a:off x="605750" y="1401875"/>
              <a:ext cx="2532000" cy="21003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9" name="Google Shape;59;p13"/>
            <p:cNvPicPr preferRelativeResize="0"/>
            <p:nvPr/>
          </p:nvPicPr>
          <p:blipFill rotWithShape="1">
            <a:blip r:embed="rId5">
              <a:alphaModFix/>
            </a:blip>
            <a:srcRect b="18626" l="0" r="0" t="0"/>
            <a:stretch/>
          </p:blipFill>
          <p:spPr>
            <a:xfrm>
              <a:off x="1053976" y="1812638"/>
              <a:ext cx="1635526" cy="127877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goal Icon 2511218"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26588" y="863125"/>
            <a:ext cx="442250" cy="4422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297250" y="3726250"/>
            <a:ext cx="1322100" cy="13221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7688" y="3846675"/>
            <a:ext cx="1081225" cy="1081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roducing solid,liquid and gas" id="63" name="Google Shape;63;p13" title="Introducing solid,liquid and gas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8075" y="1344759"/>
            <a:ext cx="2393900" cy="17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 title="Solids vs. Liquids - Thinking About It.mp3">
            <a:hlinkClick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898250" y="3692875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 title="Solids vs. Liquids - Action.mp3">
            <a:hlinkClick r:id="rId12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34788" y="257175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 title="Solids vs. Liquids - Today I can.mp3">
            <a:hlinkClick r:id="rId13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450850" y="14330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